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sldIdLst>
    <p:sldId id="258" r:id="rId2"/>
    <p:sldId id="256" r:id="rId3"/>
    <p:sldId id="296" r:id="rId4"/>
    <p:sldId id="257" r:id="rId5"/>
    <p:sldId id="260" r:id="rId6"/>
    <p:sldId id="262" r:id="rId7"/>
    <p:sldId id="263" r:id="rId8"/>
    <p:sldId id="295" r:id="rId9"/>
    <p:sldId id="265" r:id="rId10"/>
    <p:sldId id="266" r:id="rId11"/>
    <p:sldId id="274" r:id="rId12"/>
    <p:sldId id="268" r:id="rId13"/>
    <p:sldId id="267" r:id="rId14"/>
    <p:sldId id="283" r:id="rId15"/>
    <p:sldId id="284" r:id="rId16"/>
    <p:sldId id="277" r:id="rId17"/>
    <p:sldId id="279" r:id="rId18"/>
    <p:sldId id="292" r:id="rId19"/>
    <p:sldId id="286" r:id="rId20"/>
    <p:sldId id="285" r:id="rId21"/>
    <p:sldId id="287" r:id="rId22"/>
    <p:sldId id="288" r:id="rId23"/>
    <p:sldId id="289" r:id="rId24"/>
    <p:sldId id="291" r:id="rId25"/>
    <p:sldId id="281" r:id="rId26"/>
    <p:sldId id="290" r:id="rId27"/>
    <p:sldId id="293" r:id="rId28"/>
    <p:sldId id="294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D0155-2732-4848-BB0C-C27D16F7557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C967A-4494-443D-BD13-6E63E25974C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C967A-4494-443D-BD13-6E63E25974C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9FD5AB6-12D6-4CEC-A0D3-C8F3684F4515}" type="datetimeFigureOut">
              <a:rPr lang="fr-FR" smtClean="0"/>
              <a:pPr/>
              <a:t>21/11/2025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A3310A-0E97-4FC3-836C-50A28DDCBD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Click="0" advTm="5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log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4505691" cy="5692923"/>
          </a:xfrm>
        </p:spPr>
      </p:pic>
      <p:pic>
        <p:nvPicPr>
          <p:cNvPr id="5" name="Image 4" descr="logo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3500438"/>
            <a:ext cx="5286412" cy="299938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643570" y="1142984"/>
            <a:ext cx="2786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SORTIE </a:t>
            </a:r>
            <a:r>
              <a:rPr lang="fr-FR" dirty="0"/>
              <a:t> </a:t>
            </a:r>
            <a:r>
              <a:rPr lang="fr-FR" sz="2800" b="1" dirty="0"/>
              <a:t>SCOLAIRE</a:t>
            </a:r>
          </a:p>
        </p:txBody>
      </p:sp>
    </p:spTree>
  </p:cSld>
  <p:clrMapOvr>
    <a:masterClrMapping/>
  </p:clrMapOvr>
  <p:transition advClick="0"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572560" cy="6429420"/>
          </a:xfrm>
          <a:prstGeom prst="rect">
            <a:avLst/>
          </a:prstGeom>
        </p:spPr>
      </p:pic>
    </p:spTree>
  </p:cSld>
  <p:clrMapOvr>
    <a:masterClrMapping/>
  </p:clrMapOvr>
  <p:transition advClick="0" advTm="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C1E9C1BA-5255-6EA4-9642-FD8892FA5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9" y="404664"/>
            <a:ext cx="8861629" cy="5904061"/>
          </a:xfrm>
        </p:spPr>
      </p:pic>
    </p:spTree>
    <p:extLst>
      <p:ext uri="{BB962C8B-B14F-4D97-AF65-F5344CB8AC3E}">
        <p14:creationId xmlns:p14="http://schemas.microsoft.com/office/powerpoint/2010/main" val="2155112740"/>
      </p:ext>
    </p:extLst>
  </p:cSld>
  <p:clrMapOvr>
    <a:masterClrMapping/>
  </p:clrMapOvr>
  <p:transition advClick="0" advTm="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MG_11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013" y="405569"/>
            <a:ext cx="8785705" cy="5857137"/>
          </a:xfrm>
          <a:prstGeom prst="round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71538" y="5572140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Une prise en charge dès votre arrivée</a:t>
            </a:r>
          </a:p>
        </p:txBody>
      </p:sp>
    </p:spTree>
  </p:cSld>
  <p:clrMapOvr>
    <a:masterClrMapping/>
  </p:clrMapOvr>
  <p:transition advClick="0" advTm="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1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435" r="3204"/>
          <a:stretch>
            <a:fillRect/>
          </a:stretch>
        </p:blipFill>
        <p:spPr>
          <a:xfrm>
            <a:off x="0" y="0"/>
            <a:ext cx="6143668" cy="4483114"/>
          </a:xfrm>
          <a:prstGeom prst="ellipse">
            <a:avLst/>
          </a:prstGeom>
        </p:spPr>
      </p:pic>
      <p:pic>
        <p:nvPicPr>
          <p:cNvPr id="6" name="Espace réservé du contenu 3" descr="IMG_1234.JPG"/>
          <p:cNvPicPr>
            <a:picLocks noChangeAspect="1"/>
          </p:cNvPicPr>
          <p:nvPr/>
        </p:nvPicPr>
        <p:blipFill>
          <a:blip r:embed="rId3" cstate="print"/>
          <a:srcRect l="18604" r="11628"/>
          <a:stretch>
            <a:fillRect/>
          </a:stretch>
        </p:blipFill>
        <p:spPr>
          <a:xfrm>
            <a:off x="4857720" y="2542354"/>
            <a:ext cx="4286280" cy="4315646"/>
          </a:xfrm>
          <a:prstGeom prst="ellipse">
            <a:avLst/>
          </a:prstGeom>
        </p:spPr>
      </p:pic>
      <p:sp>
        <p:nvSpPr>
          <p:cNvPr id="93186" name="AutoShape 2" descr="RÃ©sultat de recherche d'images pour &quot;fleche indienn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3188" name="Picture 4" descr="FlÃ¨che d'AmÃ©rique Banque d'images - 871141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143380"/>
            <a:ext cx="3357586" cy="3014367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6286512" y="500042"/>
            <a:ext cx="2857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Explication du programme de la journée</a:t>
            </a:r>
          </a:p>
        </p:txBody>
      </p:sp>
    </p:spTree>
  </p:cSld>
  <p:clrMapOvr>
    <a:masterClrMapping/>
  </p:clrMapOvr>
  <p:transition advClick="0" advTm="5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2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396" r="4893" b="15604"/>
          <a:stretch>
            <a:fillRect/>
          </a:stretch>
        </p:blipFill>
        <p:spPr>
          <a:xfrm>
            <a:off x="0" y="285728"/>
            <a:ext cx="6000792" cy="4032343"/>
          </a:xfrm>
          <a:prstGeom prst="hexagon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85720" y="5000636"/>
            <a:ext cx="3643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           </a:t>
            </a:r>
            <a:r>
              <a:rPr lang="fr-FR" sz="3200" dirty="0"/>
              <a:t>Expos Amérindiennes</a:t>
            </a:r>
          </a:p>
        </p:txBody>
      </p:sp>
      <p:pic>
        <p:nvPicPr>
          <p:cNvPr id="6" name="Espace réservé du contenu 7" descr="IMG_1237.JPG"/>
          <p:cNvPicPr>
            <a:picLocks noChangeAspect="1"/>
          </p:cNvPicPr>
          <p:nvPr/>
        </p:nvPicPr>
        <p:blipFill>
          <a:blip r:embed="rId3" cstate="print"/>
          <a:srcRect r="16854"/>
          <a:stretch>
            <a:fillRect/>
          </a:stretch>
        </p:blipFill>
        <p:spPr>
          <a:xfrm>
            <a:off x="3857588" y="2285992"/>
            <a:ext cx="5286412" cy="4238655"/>
          </a:xfrm>
          <a:prstGeom prst="hexagon">
            <a:avLst/>
          </a:prstGeom>
        </p:spPr>
      </p:pic>
      <p:pic>
        <p:nvPicPr>
          <p:cNvPr id="91140" name="Picture 4" descr="RÃ©sultat de recherche d'images pour &quot;fleche indienne&quot;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0"/>
            <a:ext cx="2393911" cy="190592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MG_11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57" r="8470"/>
          <a:stretch>
            <a:fillRect/>
          </a:stretch>
        </p:blipFill>
        <p:spPr>
          <a:xfrm>
            <a:off x="285720" y="286506"/>
            <a:ext cx="8501122" cy="6298956"/>
          </a:xfrm>
          <a:prstGeom prst="round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71538" y="5786454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                     </a:t>
            </a:r>
            <a:r>
              <a:rPr lang="fr-FR" sz="2800" b="1" dirty="0">
                <a:solidFill>
                  <a:schemeClr val="bg1"/>
                </a:solidFill>
              </a:rPr>
              <a:t>Jeu d’adresse indienne</a:t>
            </a:r>
          </a:p>
        </p:txBody>
      </p:sp>
    </p:spTree>
  </p:cSld>
  <p:clrMapOvr>
    <a:masterClrMapping/>
  </p:clrMapOvr>
  <p:transition advClick="0" advTm="5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31E83B8-2D32-C8C6-958A-0B2FF09B6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12195" r="7804"/>
          <a:stretch/>
        </p:blipFill>
        <p:spPr>
          <a:xfrm>
            <a:off x="395536" y="476672"/>
            <a:ext cx="532859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6E369F-888A-5E9F-32DE-7A32248774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" r="7222"/>
          <a:stretch/>
        </p:blipFill>
        <p:spPr>
          <a:xfrm>
            <a:off x="2195735" y="3429000"/>
            <a:ext cx="6192689" cy="3141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78920F-1439-4958-F57A-2CEEF5563BF7}"/>
              </a:ext>
            </a:extLst>
          </p:cNvPr>
          <p:cNvSpPr txBox="1"/>
          <p:nvPr/>
        </p:nvSpPr>
        <p:spPr>
          <a:xfrm>
            <a:off x="6156176" y="764704"/>
            <a:ext cx="2592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Parcours du petit chasseur</a:t>
            </a:r>
          </a:p>
        </p:txBody>
      </p:sp>
    </p:spTree>
    <p:extLst>
      <p:ext uri="{BB962C8B-B14F-4D97-AF65-F5344CB8AC3E}">
        <p14:creationId xmlns:p14="http://schemas.microsoft.com/office/powerpoint/2010/main" val="2916548987"/>
      </p:ext>
    </p:extLst>
  </p:cSld>
  <p:clrMapOvr>
    <a:masterClrMapping/>
  </p:clrMapOvr>
  <p:transition advClick="0" advTm="5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3750"/>
          <a:stretch>
            <a:fillRect/>
          </a:stretch>
        </p:blipFill>
        <p:spPr>
          <a:xfrm>
            <a:off x="0" y="428604"/>
            <a:ext cx="4929190" cy="4482354"/>
          </a:xfrm>
          <a:prstGeom prst="parallelogram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0034" y="5143512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       </a:t>
            </a:r>
            <a:r>
              <a:rPr lang="fr-FR" sz="3600" dirty="0">
                <a:solidFill>
                  <a:schemeClr val="bg1"/>
                </a:solidFill>
              </a:rPr>
              <a:t>Parcours                    découverte                      </a:t>
            </a:r>
          </a:p>
        </p:txBody>
      </p:sp>
      <p:pic>
        <p:nvPicPr>
          <p:cNvPr id="1026" name="Picture 2" descr="F:\Photos colo\colo 2012\colo semaine 29 2012\DSC_07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7523" y="2285992"/>
            <a:ext cx="5716477" cy="3929090"/>
          </a:xfrm>
          <a:prstGeom prst="parallelogram">
            <a:avLst/>
          </a:prstGeom>
          <a:noFill/>
        </p:spPr>
      </p:pic>
    </p:spTree>
  </p:cSld>
  <p:clrMapOvr>
    <a:masterClrMapping/>
  </p:clrMapOvr>
  <p:transition advClick="0" advTm="5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MG_12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315872"/>
            <a:ext cx="8715436" cy="5810291"/>
          </a:xfrm>
          <a:prstGeom prst="round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357290" y="6143644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       Découverte du camp indien</a:t>
            </a:r>
          </a:p>
        </p:txBody>
      </p:sp>
    </p:spTree>
  </p:cSld>
  <p:clrMapOvr>
    <a:masterClrMapping/>
  </p:clrMapOvr>
  <p:transition advClick="0" advTm="5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37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0892" r="13049"/>
          <a:stretch>
            <a:fillRect/>
          </a:stretch>
        </p:blipFill>
        <p:spPr>
          <a:xfrm>
            <a:off x="3929058" y="1883477"/>
            <a:ext cx="4929222" cy="4974523"/>
          </a:xfrm>
          <a:prstGeom prst="ellipse">
            <a:avLst/>
          </a:prstGeom>
        </p:spPr>
      </p:pic>
      <p:pic>
        <p:nvPicPr>
          <p:cNvPr id="7" name="Espace réservé du contenu 5" descr="IMG_1471.JPG"/>
          <p:cNvPicPr>
            <a:picLocks noChangeAspect="1"/>
          </p:cNvPicPr>
          <p:nvPr/>
        </p:nvPicPr>
        <p:blipFill>
          <a:blip r:embed="rId4" cstate="print"/>
          <a:srcRect l="-2635" t="4957" b="13224"/>
          <a:stretch>
            <a:fillRect/>
          </a:stretch>
        </p:blipFill>
        <p:spPr>
          <a:xfrm>
            <a:off x="0" y="214290"/>
            <a:ext cx="6534044" cy="3929090"/>
          </a:xfrm>
          <a:prstGeom prst="hexagon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7174" y="4715860"/>
            <a:ext cx="3214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/>
              <a:t>       Le Spectacle</a:t>
            </a:r>
          </a:p>
        </p:txBody>
      </p:sp>
    </p:spTree>
  </p:cSld>
  <p:clrMapOvr>
    <a:masterClrMapping/>
  </p:clrMapOvr>
  <p:transition advClick="0" advTm="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3" descr="12 b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0922" y="2786058"/>
            <a:ext cx="5633078" cy="3768733"/>
          </a:xfrm>
          <a:prstGeom prst="hexagon">
            <a:avLst/>
          </a:prstGeom>
        </p:spPr>
      </p:pic>
      <p:pic>
        <p:nvPicPr>
          <p:cNvPr id="6" name="Espace réservé du contenu 5" descr="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3589" b="14092"/>
          <a:stretch>
            <a:fillRect/>
          </a:stretch>
        </p:blipFill>
        <p:spPr>
          <a:xfrm>
            <a:off x="-1" y="285728"/>
            <a:ext cx="4886243" cy="3643338"/>
          </a:xfrm>
          <a:prstGeom prst="hexagon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000628" y="1000108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Aire de jeux</a:t>
            </a:r>
          </a:p>
        </p:txBody>
      </p:sp>
      <p:pic>
        <p:nvPicPr>
          <p:cNvPr id="10" name="Image 9" descr="IMG_1034.JPG"/>
          <p:cNvPicPr>
            <a:picLocks noChangeAspect="1"/>
          </p:cNvPicPr>
          <p:nvPr/>
        </p:nvPicPr>
        <p:blipFill>
          <a:blip r:embed="rId4" cstate="print"/>
          <a:srcRect l="27272" r="17172" b="30303"/>
          <a:stretch>
            <a:fillRect/>
          </a:stretch>
        </p:blipFill>
        <p:spPr>
          <a:xfrm>
            <a:off x="357158" y="3929066"/>
            <a:ext cx="3160378" cy="2643206"/>
          </a:xfrm>
          <a:prstGeom prst="ellipse">
            <a:avLst/>
          </a:prstGeom>
        </p:spPr>
      </p:pic>
    </p:spTree>
  </p:cSld>
  <p:clrMapOvr>
    <a:masterClrMapping/>
  </p:clrMapOvr>
  <p:transition advClick="0" advTm="5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1306" y="416232"/>
            <a:ext cx="8596974" cy="5709931"/>
          </a:xfrm>
        </p:spPr>
      </p:pic>
    </p:spTree>
  </p:cSld>
  <p:clrMapOvr>
    <a:masterClrMapping/>
  </p:clrMapOvr>
  <p:transition advClick="0" advTm="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2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7426" b="10933"/>
          <a:stretch>
            <a:fillRect/>
          </a:stretch>
        </p:blipFill>
        <p:spPr>
          <a:xfrm>
            <a:off x="214282" y="285728"/>
            <a:ext cx="5008596" cy="4097929"/>
          </a:xfrm>
          <a:prstGeom prst="ellipse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214942" y="1000108"/>
            <a:ext cx="371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Zone de pique-nique          ombragée</a:t>
            </a:r>
          </a:p>
        </p:txBody>
      </p:sp>
      <p:pic>
        <p:nvPicPr>
          <p:cNvPr id="7" name="Espace réservé du contenu 3" descr="IMG_1255.JPG"/>
          <p:cNvPicPr>
            <a:picLocks noChangeAspect="1"/>
          </p:cNvPicPr>
          <p:nvPr/>
        </p:nvPicPr>
        <p:blipFill>
          <a:blip r:embed="rId3" cstate="print"/>
          <a:srcRect l="5395" t="8562" r="9799"/>
          <a:stretch>
            <a:fillRect/>
          </a:stretch>
        </p:blipFill>
        <p:spPr>
          <a:xfrm>
            <a:off x="3587412" y="2786058"/>
            <a:ext cx="5342306" cy="3840056"/>
          </a:xfrm>
          <a:prstGeom prst="ellipse">
            <a:avLst/>
          </a:prstGeom>
        </p:spPr>
      </p:pic>
    </p:spTree>
  </p:cSld>
  <p:clrMapOvr>
    <a:masterClrMapping/>
  </p:clrMapOvr>
  <p:transition advClick="0" advTm="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571638" y="4776535"/>
            <a:ext cx="25723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Bloc sanitaire:  5 WC et 10 douches individuels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3D30C5B-A77A-E935-0FB9-6DED4CC77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0" y="274638"/>
            <a:ext cx="8229600" cy="4306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462C87-6D73-2357-88B5-CDD684FD6B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0" y="4189944"/>
            <a:ext cx="5729328" cy="2578197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Click="0" advTm="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0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367" t="6511" r="9787" b="5409"/>
          <a:stretch>
            <a:fillRect/>
          </a:stretch>
        </p:blipFill>
        <p:spPr>
          <a:xfrm>
            <a:off x="214282" y="285728"/>
            <a:ext cx="5286412" cy="4092706"/>
          </a:xfrm>
          <a:prstGeom prst="round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28662" y="5072075"/>
            <a:ext cx="307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Découverte poney </a:t>
            </a:r>
          </a:p>
        </p:txBody>
      </p:sp>
      <p:pic>
        <p:nvPicPr>
          <p:cNvPr id="6" name="Espace réservé du contenu 3" descr="IMG_1057.JPG"/>
          <p:cNvPicPr>
            <a:picLocks noChangeAspect="1"/>
          </p:cNvPicPr>
          <p:nvPr/>
        </p:nvPicPr>
        <p:blipFill>
          <a:blip r:embed="rId3" cstate="print"/>
          <a:srcRect t="18182" r="28689"/>
          <a:stretch>
            <a:fillRect/>
          </a:stretch>
        </p:blipFill>
        <p:spPr>
          <a:xfrm>
            <a:off x="4071934" y="2714620"/>
            <a:ext cx="4794421" cy="3857652"/>
          </a:xfrm>
          <a:prstGeom prst="roundRect">
            <a:avLst/>
          </a:prstGeom>
        </p:spPr>
      </p:pic>
      <p:sp>
        <p:nvSpPr>
          <p:cNvPr id="77828" name="AutoShape 4" descr="RÃ©sultat de recherche d'images pour &quot;poney dessi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7830" name="Picture 6" descr="Image associÃ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85728"/>
            <a:ext cx="2024840" cy="178930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0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004" t="8656" r="8256" b="17036"/>
          <a:stretch>
            <a:fillRect/>
          </a:stretch>
        </p:blipFill>
        <p:spPr>
          <a:xfrm>
            <a:off x="285720" y="357166"/>
            <a:ext cx="5422144" cy="3286148"/>
          </a:xfrm>
          <a:prstGeom prst="round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57224" y="4143380"/>
            <a:ext cx="27146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              </a:t>
            </a:r>
            <a:r>
              <a:rPr lang="fr-FR" sz="4800" dirty="0"/>
              <a:t>Baptême Poney</a:t>
            </a:r>
          </a:p>
        </p:txBody>
      </p:sp>
      <p:pic>
        <p:nvPicPr>
          <p:cNvPr id="6" name="Espace réservé du contenu 3" descr="IMG_1088.JPG"/>
          <p:cNvPicPr>
            <a:picLocks noChangeAspect="1"/>
          </p:cNvPicPr>
          <p:nvPr/>
        </p:nvPicPr>
        <p:blipFill>
          <a:blip r:embed="rId3" cstate="print"/>
          <a:srcRect l="3836" b="14764"/>
          <a:stretch>
            <a:fillRect/>
          </a:stretch>
        </p:blipFill>
        <p:spPr>
          <a:xfrm>
            <a:off x="3659791" y="3429000"/>
            <a:ext cx="5319383" cy="3143272"/>
          </a:xfrm>
          <a:prstGeom prst="roundRect">
            <a:avLst/>
          </a:prstGeom>
        </p:spPr>
      </p:pic>
      <p:pic>
        <p:nvPicPr>
          <p:cNvPr id="75780" name="Picture 4" descr="RÃ©sultat de recherche d'images pour &quot;poney dessin&quot;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23099" y="1071546"/>
            <a:ext cx="3320901" cy="307183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 descr="DSC_00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649"/>
          <a:stretch>
            <a:fillRect/>
          </a:stretch>
        </p:blipFill>
        <p:spPr>
          <a:xfrm>
            <a:off x="357158" y="263044"/>
            <a:ext cx="8379346" cy="6166352"/>
          </a:xfrm>
        </p:spPr>
      </p:pic>
      <p:sp>
        <p:nvSpPr>
          <p:cNvPr id="7" name="ZoneTexte 6"/>
          <p:cNvSpPr txBox="1"/>
          <p:nvPr/>
        </p:nvSpPr>
        <p:spPr>
          <a:xfrm>
            <a:off x="1857356" y="5786454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Veillée  conte sous  tipi</a:t>
            </a:r>
          </a:p>
        </p:txBody>
      </p:sp>
    </p:spTree>
  </p:cSld>
  <p:clrMapOvr>
    <a:masterClrMapping/>
  </p:clrMapOvr>
  <p:transition advClick="0" advTm="5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G_5307.JPG"/>
          <p:cNvPicPr>
            <a:picLocks noChangeAspect="1"/>
          </p:cNvPicPr>
          <p:nvPr/>
        </p:nvPicPr>
        <p:blipFill>
          <a:blip r:embed="rId2" cstate="print"/>
          <a:srcRect b="12658"/>
          <a:stretch>
            <a:fillRect/>
          </a:stretch>
        </p:blipFill>
        <p:spPr>
          <a:xfrm>
            <a:off x="4643438" y="1643050"/>
            <a:ext cx="4232684" cy="4929246"/>
          </a:xfrm>
          <a:prstGeom prst="roundRect">
            <a:avLst/>
          </a:prstGeom>
        </p:spPr>
      </p:pic>
      <p:pic>
        <p:nvPicPr>
          <p:cNvPr id="4" name="Espace réservé du contenu 3" descr="DSCN286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2609"/>
          <a:stretch>
            <a:fillRect/>
          </a:stretch>
        </p:blipFill>
        <p:spPr>
          <a:xfrm>
            <a:off x="285720" y="285728"/>
            <a:ext cx="6278033" cy="4114816"/>
          </a:xfrm>
          <a:prstGeom prst="ellipse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28596" y="4857760"/>
            <a:ext cx="37147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Hébergement en  Tipi</a:t>
            </a:r>
          </a:p>
        </p:txBody>
      </p:sp>
    </p:spTree>
  </p:cSld>
  <p:clrMapOvr>
    <a:masterClrMapping/>
  </p:clrMapOvr>
  <p:transition advClick="0" advTm="5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G_5313.JPG"/>
          <p:cNvPicPr>
            <a:picLocks noChangeAspect="1"/>
          </p:cNvPicPr>
          <p:nvPr/>
        </p:nvPicPr>
        <p:blipFill>
          <a:blip r:embed="rId2" cstate="print"/>
          <a:srcRect b="15000"/>
          <a:stretch>
            <a:fillRect/>
          </a:stretch>
        </p:blipFill>
        <p:spPr>
          <a:xfrm>
            <a:off x="3204874" y="2857496"/>
            <a:ext cx="5939126" cy="3786214"/>
          </a:xfrm>
          <a:prstGeom prst="ellipse">
            <a:avLst/>
          </a:prstGeom>
        </p:spPr>
      </p:pic>
      <p:pic>
        <p:nvPicPr>
          <p:cNvPr id="4" name="Espace réservé du contenu 3" descr="IMG_53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5790"/>
          <a:stretch>
            <a:fillRect/>
          </a:stretch>
        </p:blipFill>
        <p:spPr>
          <a:xfrm>
            <a:off x="0" y="71438"/>
            <a:ext cx="6221028" cy="3929066"/>
          </a:xfrm>
          <a:prstGeom prst="ellipse">
            <a:avLst/>
          </a:prstGeom>
        </p:spPr>
      </p:pic>
    </p:spTree>
  </p:cSld>
  <p:clrMapOvr>
    <a:masterClrMapping/>
  </p:clrMapOvr>
  <p:transition advClick="0" advTm="5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11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03976" cy="4708525"/>
          </a:xfrm>
          <a:prstGeom prst="roundRect">
            <a:avLst/>
          </a:prstGeom>
        </p:spPr>
      </p:pic>
      <p:pic>
        <p:nvPicPr>
          <p:cNvPr id="5" name="Image 4" descr="IMG_11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3055494"/>
            <a:ext cx="5072065" cy="3788394"/>
          </a:xfrm>
          <a:prstGeom prst="round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14348" y="5143512"/>
            <a:ext cx="2786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Les roulottes</a:t>
            </a:r>
          </a:p>
        </p:txBody>
      </p:sp>
    </p:spTree>
  </p:cSld>
  <p:clrMapOvr>
    <a:masterClrMapping/>
  </p:clrMapOvr>
  <p:transition advClick="0" advTm="5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G_22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3286120"/>
            <a:ext cx="5357818" cy="3571879"/>
          </a:xfrm>
          <a:prstGeom prst="ellipse">
            <a:avLst/>
          </a:prstGeom>
        </p:spPr>
      </p:pic>
      <p:pic>
        <p:nvPicPr>
          <p:cNvPr id="4" name="Espace réservé du contenu 3" descr="IMGP203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278033" cy="4708525"/>
          </a:xfrm>
          <a:prstGeom prst="ellipse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28596" y="5214950"/>
            <a:ext cx="3214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Les chalets</a:t>
            </a:r>
          </a:p>
        </p:txBody>
      </p:sp>
    </p:spTree>
  </p:cSld>
  <p:clrMapOvr>
    <a:masterClrMapping/>
  </p:clrMapOvr>
  <p:transition advClick="0" advTm="5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53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1475"/>
          <a:stretch>
            <a:fillRect/>
          </a:stretch>
        </p:blipFill>
        <p:spPr>
          <a:xfrm>
            <a:off x="0" y="357166"/>
            <a:ext cx="4599781" cy="5429264"/>
          </a:xfrm>
          <a:prstGeom prst="ellipse">
            <a:avLst/>
          </a:prstGeom>
        </p:spPr>
      </p:pic>
      <p:pic>
        <p:nvPicPr>
          <p:cNvPr id="5" name="Image 4" descr="IMG_5331.JPG"/>
          <p:cNvPicPr>
            <a:picLocks noChangeAspect="1"/>
          </p:cNvPicPr>
          <p:nvPr/>
        </p:nvPicPr>
        <p:blipFill>
          <a:blip r:embed="rId3" cstate="print"/>
          <a:srcRect l="12500"/>
          <a:stretch>
            <a:fillRect/>
          </a:stretch>
        </p:blipFill>
        <p:spPr>
          <a:xfrm>
            <a:off x="3929058" y="2285992"/>
            <a:ext cx="5084020" cy="4357718"/>
          </a:xfrm>
          <a:prstGeom prst="ellipse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000628" y="500042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Le saloon  (réfectoire)</a:t>
            </a:r>
          </a:p>
        </p:txBody>
      </p:sp>
    </p:spTree>
  </p:cSld>
  <p:clrMapOvr>
    <a:masterClrMapping/>
  </p:clrMapOvr>
  <p:transition advClick="0" advTm="5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652120" y="191252"/>
            <a:ext cx="3429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Une équipe d’animation  expérimentée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9513460-F317-4101-686A-EA0C4178A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4" t="9099" r="11015" b="-9099"/>
          <a:stretch>
            <a:fillRect/>
          </a:stretch>
        </p:blipFill>
        <p:spPr>
          <a:xfrm>
            <a:off x="4125388" y="1896252"/>
            <a:ext cx="2734906" cy="25426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65A920A-6224-9671-5904-F76FE6DA1C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r="14563"/>
          <a:stretch>
            <a:fillRect/>
          </a:stretch>
        </p:blipFill>
        <p:spPr>
          <a:xfrm>
            <a:off x="3078256" y="3909864"/>
            <a:ext cx="3033488" cy="28202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C46083-E32D-C066-A710-21067AB0D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2" t="21632" r="-1" b="1"/>
          <a:stretch>
            <a:fillRect/>
          </a:stretch>
        </p:blipFill>
        <p:spPr>
          <a:xfrm>
            <a:off x="513608" y="116632"/>
            <a:ext cx="4171196" cy="3312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7C0B7F8-58D0-62D0-A2EE-48E0486E3B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5" b="15214"/>
          <a:stretch>
            <a:fillRect/>
          </a:stretch>
        </p:blipFill>
        <p:spPr>
          <a:xfrm>
            <a:off x="90712" y="3035568"/>
            <a:ext cx="3033488" cy="3384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784840-20F4-14CC-4BE1-648C98BB8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5" t="-3033" r="10615" b="7884"/>
          <a:stretch>
            <a:fillRect/>
          </a:stretch>
        </p:blipFill>
        <p:spPr>
          <a:xfrm>
            <a:off x="6372200" y="2906666"/>
            <a:ext cx="2567869" cy="3642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09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6357982" cy="4500594"/>
          </a:xfrm>
          <a:prstGeom prst="ellipse">
            <a:avLst/>
          </a:prstGeom>
        </p:spPr>
      </p:pic>
      <p:pic>
        <p:nvPicPr>
          <p:cNvPr id="7" name="Image 6" descr="IMG_1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3071810"/>
            <a:ext cx="6072198" cy="3548065"/>
          </a:xfrm>
          <a:prstGeom prst="ellipse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643702" y="642918"/>
            <a:ext cx="2286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Une structure adaptée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85720" y="4786322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Au pied du Vercors.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0" y="62865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Loin de toute circulation  et cours d’eau</a:t>
            </a:r>
          </a:p>
        </p:txBody>
      </p:sp>
    </p:spTree>
  </p:cSld>
  <p:clrMapOvr>
    <a:masterClrMapping/>
  </p:clrMapOvr>
  <p:transition advClick="0" advTm="5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G_5335.JPG"/>
          <p:cNvPicPr>
            <a:picLocks noChangeAspect="1"/>
          </p:cNvPicPr>
          <p:nvPr/>
        </p:nvPicPr>
        <p:blipFill>
          <a:blip r:embed="rId2" cstate="print"/>
          <a:srcRect b="15493"/>
          <a:stretch>
            <a:fillRect/>
          </a:stretch>
        </p:blipFill>
        <p:spPr>
          <a:xfrm>
            <a:off x="2381235" y="2571720"/>
            <a:ext cx="6762765" cy="4286280"/>
          </a:xfrm>
          <a:prstGeom prst="ellipse">
            <a:avLst/>
          </a:prstGeom>
        </p:spPr>
      </p:pic>
      <p:pic>
        <p:nvPicPr>
          <p:cNvPr id="4" name="Espace réservé du contenu 3" descr="IMG_53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3496" b="16601"/>
          <a:stretch>
            <a:fillRect/>
          </a:stretch>
        </p:blipFill>
        <p:spPr>
          <a:xfrm>
            <a:off x="285720" y="285728"/>
            <a:ext cx="4929190" cy="3564184"/>
          </a:xfrm>
          <a:prstGeom prst="ellipse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715008" y="357166"/>
            <a:ext cx="2857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Pour un séjour inoubliable</a:t>
            </a:r>
          </a:p>
        </p:txBody>
      </p:sp>
    </p:spTree>
  </p:cSld>
  <p:clrMapOvr>
    <a:masterClrMapping/>
  </p:clrMapOvr>
  <p:transition advClick="0" advTm="5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57166"/>
            <a:ext cx="8286808" cy="6215106"/>
          </a:xfrm>
        </p:spPr>
      </p:pic>
      <p:sp>
        <p:nvSpPr>
          <p:cNvPr id="5" name="ZoneTexte 4"/>
          <p:cNvSpPr txBox="1"/>
          <p:nvPr/>
        </p:nvSpPr>
        <p:spPr>
          <a:xfrm>
            <a:off x="1857356" y="5572140"/>
            <a:ext cx="5429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/>
              <a:t>Pour petits et grands</a:t>
            </a:r>
          </a:p>
        </p:txBody>
      </p:sp>
    </p:spTree>
  </p:cSld>
  <p:clrMapOvr>
    <a:masterClrMapping/>
  </p:clrMapOvr>
  <p:transition advClick="0" advTm="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 descr="DSC_01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650" y="500042"/>
            <a:ext cx="8736259" cy="5808683"/>
          </a:xfrm>
        </p:spPr>
      </p:pic>
      <p:sp>
        <p:nvSpPr>
          <p:cNvPr id="9" name="ZoneTexte 8"/>
          <p:cNvSpPr txBox="1"/>
          <p:nvPr/>
        </p:nvSpPr>
        <p:spPr>
          <a:xfrm>
            <a:off x="428596" y="5143512"/>
            <a:ext cx="821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A bientôt dans la vallée des indiens</a:t>
            </a:r>
          </a:p>
        </p:txBody>
      </p:sp>
    </p:spTree>
  </p:cSld>
  <p:clrMapOvr>
    <a:masterClrMapping/>
  </p:clrMapOvr>
  <p:transition advClick="0" advTm="50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3343</TotalTime>
  <Words>109</Words>
  <Application>Microsoft Office PowerPoint</Application>
  <PresentationFormat>Affichage à l'écran (4:3)</PresentationFormat>
  <Paragraphs>27</Paragraphs>
  <Slides>28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5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Indians Vallée</cp:lastModifiedBy>
  <cp:revision>109</cp:revision>
  <dcterms:created xsi:type="dcterms:W3CDTF">2018-12-19T10:59:36Z</dcterms:created>
  <dcterms:modified xsi:type="dcterms:W3CDTF">2025-11-21T17:11:59Z</dcterms:modified>
</cp:coreProperties>
</file>